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embeddedFontLst>
    <p:embeddedFont>
      <p:font typeface="Playfair Display"/>
      <p:regular r:id="rId9"/>
      <p:bold r:id="rId10"/>
      <p:italic r:id="rId11"/>
      <p:boldItalic r:id="rId12"/>
    </p:embeddedFont>
    <p:embeddedFont>
      <p:font typeface="Lato" panose="020B060402020202020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52305927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13165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52381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61776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91059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64889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55813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2749050" y="748800"/>
            <a:ext cx="3645900" cy="36459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a:off x="2992950" y="992700"/>
            <a:ext cx="3158100" cy="3158100"/>
          </a:xfrm>
          <a:prstGeom prst="rect">
            <a:avLst/>
          </a:prstGeom>
          <a:noFill/>
          <a:ln w="28575"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3096250" y="1627200"/>
            <a:ext cx="2951400" cy="1584300"/>
          </a:xfrm>
          <a:prstGeom prst="rect">
            <a:avLst/>
          </a:prstGeom>
        </p:spPr>
        <p:txBody>
          <a:bodyPr lIns="91425" tIns="91425" rIns="91425" bIns="91425" anchor="ctr" anchorCtr="0"/>
          <a:lstStyle>
            <a:lvl1pPr lvl="0" algn="ctr">
              <a:spcBef>
                <a:spcPts val="0"/>
              </a:spcBef>
              <a:buClr>
                <a:schemeClr val="lt1"/>
              </a:buClr>
              <a:buFont typeface="Lato"/>
              <a:defRPr>
                <a:solidFill>
                  <a:schemeClr val="lt1"/>
                </a:solidFill>
                <a:latin typeface="Lato"/>
                <a:ea typeface="Lato"/>
                <a:cs typeface="Lato"/>
                <a:sym typeface="Lato"/>
              </a:defRPr>
            </a:lvl1pPr>
            <a:lvl2pPr lvl="1" algn="ctr">
              <a:spcBef>
                <a:spcPts val="0"/>
              </a:spcBef>
              <a:buClr>
                <a:schemeClr val="lt1"/>
              </a:buClr>
              <a:buFont typeface="Lato"/>
              <a:defRPr>
                <a:solidFill>
                  <a:schemeClr val="lt1"/>
                </a:solidFill>
                <a:latin typeface="Lato"/>
                <a:ea typeface="Lato"/>
                <a:cs typeface="Lato"/>
                <a:sym typeface="Lato"/>
              </a:defRPr>
            </a:lvl2pPr>
            <a:lvl3pPr lvl="2" algn="ctr">
              <a:spcBef>
                <a:spcPts val="0"/>
              </a:spcBef>
              <a:buClr>
                <a:schemeClr val="lt1"/>
              </a:buClr>
              <a:buFont typeface="Lato"/>
              <a:defRPr>
                <a:solidFill>
                  <a:schemeClr val="lt1"/>
                </a:solidFill>
                <a:latin typeface="Lato"/>
                <a:ea typeface="Lato"/>
                <a:cs typeface="Lato"/>
                <a:sym typeface="Lato"/>
              </a:defRPr>
            </a:lvl3pPr>
            <a:lvl4pPr lvl="3" algn="ctr">
              <a:spcBef>
                <a:spcPts val="0"/>
              </a:spcBef>
              <a:buClr>
                <a:schemeClr val="lt1"/>
              </a:buClr>
              <a:buFont typeface="Lato"/>
              <a:defRPr>
                <a:solidFill>
                  <a:schemeClr val="lt1"/>
                </a:solidFill>
                <a:latin typeface="Lato"/>
                <a:ea typeface="Lato"/>
                <a:cs typeface="Lato"/>
                <a:sym typeface="Lato"/>
              </a:defRPr>
            </a:lvl4pPr>
            <a:lvl5pPr lvl="4" algn="ctr">
              <a:spcBef>
                <a:spcPts val="0"/>
              </a:spcBef>
              <a:buClr>
                <a:schemeClr val="lt1"/>
              </a:buClr>
              <a:buFont typeface="Lato"/>
              <a:defRPr>
                <a:solidFill>
                  <a:schemeClr val="lt1"/>
                </a:solidFill>
                <a:latin typeface="Lato"/>
                <a:ea typeface="Lato"/>
                <a:cs typeface="Lato"/>
                <a:sym typeface="Lato"/>
              </a:defRPr>
            </a:lvl5pPr>
            <a:lvl6pPr lvl="5" algn="ctr">
              <a:spcBef>
                <a:spcPts val="0"/>
              </a:spcBef>
              <a:buClr>
                <a:schemeClr val="lt1"/>
              </a:buClr>
              <a:buFont typeface="Lato"/>
              <a:defRPr>
                <a:solidFill>
                  <a:schemeClr val="lt1"/>
                </a:solidFill>
                <a:latin typeface="Lato"/>
                <a:ea typeface="Lato"/>
                <a:cs typeface="Lato"/>
                <a:sym typeface="Lato"/>
              </a:defRPr>
            </a:lvl6pPr>
            <a:lvl7pPr lvl="6" algn="ctr">
              <a:spcBef>
                <a:spcPts val="0"/>
              </a:spcBef>
              <a:buClr>
                <a:schemeClr val="lt1"/>
              </a:buClr>
              <a:buFont typeface="Lato"/>
              <a:defRPr>
                <a:solidFill>
                  <a:schemeClr val="lt1"/>
                </a:solidFill>
                <a:latin typeface="Lato"/>
                <a:ea typeface="Lato"/>
                <a:cs typeface="Lato"/>
                <a:sym typeface="Lato"/>
              </a:defRPr>
            </a:lvl7pPr>
            <a:lvl8pPr lvl="7" algn="ctr">
              <a:spcBef>
                <a:spcPts val="0"/>
              </a:spcBef>
              <a:buClr>
                <a:schemeClr val="lt1"/>
              </a:buClr>
              <a:buFont typeface="Lato"/>
              <a:defRPr>
                <a:solidFill>
                  <a:schemeClr val="lt1"/>
                </a:solidFill>
                <a:latin typeface="Lato"/>
                <a:ea typeface="Lato"/>
                <a:cs typeface="Lato"/>
                <a:sym typeface="Lato"/>
              </a:defRPr>
            </a:lvl8pPr>
            <a:lvl9pPr lvl="8" algn="ctr">
              <a:spcBef>
                <a:spcPts val="0"/>
              </a:spcBef>
              <a:buClr>
                <a:schemeClr val="lt1"/>
              </a:buClr>
              <a:buFont typeface="Lato"/>
              <a:defRPr>
                <a:solidFill>
                  <a:schemeClr val="lt1"/>
                </a:solidFill>
                <a:latin typeface="Lato"/>
                <a:ea typeface="Lato"/>
                <a:cs typeface="Lato"/>
                <a:sym typeface="Lato"/>
              </a:defRPr>
            </a:lvl9pPr>
          </a:lstStyle>
          <a:p>
            <a:endParaRPr/>
          </a:p>
        </p:txBody>
      </p:sp>
      <p:sp>
        <p:nvSpPr>
          <p:cNvPr id="13" name="Shape 13"/>
          <p:cNvSpPr txBox="1">
            <a:spLocks noGrp="1"/>
          </p:cNvSpPr>
          <p:nvPr>
            <p:ph type="subTitle" idx="1"/>
          </p:nvPr>
        </p:nvSpPr>
        <p:spPr>
          <a:xfrm>
            <a:off x="3096362" y="3266930"/>
            <a:ext cx="2951400" cy="701400"/>
          </a:xfrm>
          <a:prstGeom prst="rect">
            <a:avLst/>
          </a:prstGeom>
        </p:spPr>
        <p:txBody>
          <a:bodyPr lIns="91425" tIns="91425" rIns="91425" bIns="91425" anchor="b" anchorCtr="0"/>
          <a:lstStyle>
            <a:lvl1pPr lvl="0" algn="ctr">
              <a:lnSpc>
                <a:spcPct val="100000"/>
              </a:lnSpc>
              <a:spcBef>
                <a:spcPts val="0"/>
              </a:spcBef>
              <a:spcAft>
                <a:spcPts val="0"/>
              </a:spcAft>
              <a:buClr>
                <a:schemeClr val="lt1"/>
              </a:buClr>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Shape 1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50" name="Shape 50"/>
          <p:cNvSpPr txBox="1">
            <a:spLocks noGrp="1"/>
          </p:cNvSpPr>
          <p:nvPr>
            <p:ph type="title"/>
          </p:nvPr>
        </p:nvSpPr>
        <p:spPr>
          <a:xfrm>
            <a:off x="311700" y="1233100"/>
            <a:ext cx="8520600" cy="1610100"/>
          </a:xfrm>
          <a:prstGeom prst="rect">
            <a:avLst/>
          </a:prstGeom>
        </p:spPr>
        <p:txBody>
          <a:bodyPr lIns="91425" tIns="91425" rIns="91425" bIns="91425" anchor="b" anchorCtr="0"/>
          <a:lstStyle>
            <a:lvl1pPr lvl="0" algn="ctr">
              <a:spcBef>
                <a:spcPts val="0"/>
              </a:spcBef>
              <a:buSzPct val="100000"/>
              <a:buFont typeface="Lato"/>
              <a:defRPr sz="10000">
                <a:latin typeface="Lato"/>
                <a:ea typeface="Lato"/>
                <a:cs typeface="Lato"/>
                <a:sym typeface="Lato"/>
              </a:defRPr>
            </a:lvl1pPr>
            <a:lvl2pPr lvl="1" algn="ctr">
              <a:spcBef>
                <a:spcPts val="0"/>
              </a:spcBef>
              <a:buSzPct val="100000"/>
              <a:buFont typeface="Lato"/>
              <a:defRPr sz="10000">
                <a:latin typeface="Lato"/>
                <a:ea typeface="Lato"/>
                <a:cs typeface="Lato"/>
                <a:sym typeface="Lato"/>
              </a:defRPr>
            </a:lvl2pPr>
            <a:lvl3pPr lvl="2" algn="ctr">
              <a:spcBef>
                <a:spcPts val="0"/>
              </a:spcBef>
              <a:buSzPct val="100000"/>
              <a:buFont typeface="Lato"/>
              <a:defRPr sz="10000">
                <a:latin typeface="Lato"/>
                <a:ea typeface="Lato"/>
                <a:cs typeface="Lato"/>
                <a:sym typeface="Lato"/>
              </a:defRPr>
            </a:lvl3pPr>
            <a:lvl4pPr lvl="3" algn="ctr">
              <a:spcBef>
                <a:spcPts val="0"/>
              </a:spcBef>
              <a:buSzPct val="100000"/>
              <a:buFont typeface="Lato"/>
              <a:defRPr sz="10000">
                <a:latin typeface="Lato"/>
                <a:ea typeface="Lato"/>
                <a:cs typeface="Lato"/>
                <a:sym typeface="Lato"/>
              </a:defRPr>
            </a:lvl4pPr>
            <a:lvl5pPr lvl="4" algn="ctr">
              <a:spcBef>
                <a:spcPts val="0"/>
              </a:spcBef>
              <a:buSzPct val="100000"/>
              <a:buFont typeface="Lato"/>
              <a:defRPr sz="10000">
                <a:latin typeface="Lato"/>
                <a:ea typeface="Lato"/>
                <a:cs typeface="Lato"/>
                <a:sym typeface="Lato"/>
              </a:defRPr>
            </a:lvl5pPr>
            <a:lvl6pPr lvl="5" algn="ctr">
              <a:spcBef>
                <a:spcPts val="0"/>
              </a:spcBef>
              <a:buSzPct val="100000"/>
              <a:buFont typeface="Lato"/>
              <a:defRPr sz="10000">
                <a:latin typeface="Lato"/>
                <a:ea typeface="Lato"/>
                <a:cs typeface="Lato"/>
                <a:sym typeface="Lato"/>
              </a:defRPr>
            </a:lvl6pPr>
            <a:lvl7pPr lvl="6" algn="ctr">
              <a:spcBef>
                <a:spcPts val="0"/>
              </a:spcBef>
              <a:buSzPct val="100000"/>
              <a:buFont typeface="Lato"/>
              <a:defRPr sz="10000">
                <a:latin typeface="Lato"/>
                <a:ea typeface="Lato"/>
                <a:cs typeface="Lato"/>
                <a:sym typeface="Lato"/>
              </a:defRPr>
            </a:lvl7pPr>
            <a:lvl8pPr lvl="7" algn="ctr">
              <a:spcBef>
                <a:spcPts val="0"/>
              </a:spcBef>
              <a:buSzPct val="100000"/>
              <a:buFont typeface="Lato"/>
              <a:defRPr sz="10000">
                <a:latin typeface="Lato"/>
                <a:ea typeface="Lato"/>
                <a:cs typeface="Lato"/>
                <a:sym typeface="Lato"/>
              </a:defRPr>
            </a:lvl8pPr>
            <a:lvl9pPr lvl="8" algn="ctr">
              <a:spcBef>
                <a:spcPts val="0"/>
              </a:spcBef>
              <a:buSzPct val="100000"/>
              <a:buFont typeface="Lato"/>
              <a:defRPr sz="10000">
                <a:latin typeface="Lato"/>
                <a:ea typeface="Lato"/>
                <a:cs typeface="Lato"/>
                <a:sym typeface="Lato"/>
              </a:defRPr>
            </a:lvl9pPr>
          </a:lstStyle>
          <a:p>
            <a:endParaRPr/>
          </a:p>
        </p:txBody>
      </p:sp>
      <p:sp>
        <p:nvSpPr>
          <p:cNvPr id="51" name="Shape 51"/>
          <p:cNvSpPr txBox="1">
            <a:spLocks noGrp="1"/>
          </p:cNvSpPr>
          <p:nvPr>
            <p:ph type="body" idx="1"/>
          </p:nvPr>
        </p:nvSpPr>
        <p:spPr>
          <a:xfrm>
            <a:off x="311700" y="2919450"/>
            <a:ext cx="85206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509550" y="1423875"/>
            <a:ext cx="8124900" cy="1798200"/>
          </a:xfrm>
          <a:prstGeom prst="rect">
            <a:avLst/>
          </a:prstGeom>
        </p:spPr>
        <p:txBody>
          <a:bodyPr lIns="91425" tIns="91425" rIns="91425" bIns="91425" anchor="ctr" anchorCtr="0"/>
          <a:lstStyle>
            <a:lvl1pPr lvl="0" algn="ctr">
              <a:spcBef>
                <a:spcPts val="0"/>
              </a:spcBef>
              <a:buClr>
                <a:schemeClr val="lt1"/>
              </a:buClr>
              <a:buSzPct val="100000"/>
              <a:buFont typeface="Lato"/>
              <a:defRPr sz="4800" b="0">
                <a:solidFill>
                  <a:schemeClr val="lt1"/>
                </a:solidFill>
                <a:latin typeface="Lato"/>
                <a:ea typeface="Lato"/>
                <a:cs typeface="Lato"/>
                <a:sym typeface="Lato"/>
              </a:defRPr>
            </a:lvl1pPr>
            <a:lvl2pPr lvl="1" algn="ctr">
              <a:spcBef>
                <a:spcPts val="0"/>
              </a:spcBef>
              <a:buClr>
                <a:schemeClr val="lt1"/>
              </a:buClr>
              <a:buSzPct val="100000"/>
              <a:buFont typeface="Lato"/>
              <a:defRPr sz="4800" b="0">
                <a:solidFill>
                  <a:schemeClr val="lt1"/>
                </a:solidFill>
                <a:latin typeface="Lato"/>
                <a:ea typeface="Lato"/>
                <a:cs typeface="Lato"/>
                <a:sym typeface="Lato"/>
              </a:defRPr>
            </a:lvl2pPr>
            <a:lvl3pPr lvl="2" algn="ctr">
              <a:spcBef>
                <a:spcPts val="0"/>
              </a:spcBef>
              <a:buClr>
                <a:schemeClr val="lt1"/>
              </a:buClr>
              <a:buSzPct val="100000"/>
              <a:buFont typeface="Lato"/>
              <a:defRPr sz="4800" b="0">
                <a:solidFill>
                  <a:schemeClr val="lt1"/>
                </a:solidFill>
                <a:latin typeface="Lato"/>
                <a:ea typeface="Lato"/>
                <a:cs typeface="Lato"/>
                <a:sym typeface="Lato"/>
              </a:defRPr>
            </a:lvl3pPr>
            <a:lvl4pPr lvl="3" algn="ctr">
              <a:spcBef>
                <a:spcPts val="0"/>
              </a:spcBef>
              <a:buClr>
                <a:schemeClr val="lt1"/>
              </a:buClr>
              <a:buSzPct val="100000"/>
              <a:buFont typeface="Lato"/>
              <a:defRPr sz="4800" b="0">
                <a:solidFill>
                  <a:schemeClr val="lt1"/>
                </a:solidFill>
                <a:latin typeface="Lato"/>
                <a:ea typeface="Lato"/>
                <a:cs typeface="Lato"/>
                <a:sym typeface="Lato"/>
              </a:defRPr>
            </a:lvl4pPr>
            <a:lvl5pPr lvl="4" algn="ctr">
              <a:spcBef>
                <a:spcPts val="0"/>
              </a:spcBef>
              <a:buClr>
                <a:schemeClr val="lt1"/>
              </a:buClr>
              <a:buSzPct val="100000"/>
              <a:buFont typeface="Lato"/>
              <a:defRPr sz="4800" b="0">
                <a:solidFill>
                  <a:schemeClr val="lt1"/>
                </a:solidFill>
                <a:latin typeface="Lato"/>
                <a:ea typeface="Lato"/>
                <a:cs typeface="Lato"/>
                <a:sym typeface="Lato"/>
              </a:defRPr>
            </a:lvl5pPr>
            <a:lvl6pPr lvl="5" algn="ctr">
              <a:spcBef>
                <a:spcPts val="0"/>
              </a:spcBef>
              <a:buClr>
                <a:schemeClr val="lt1"/>
              </a:buClr>
              <a:buSzPct val="100000"/>
              <a:buFont typeface="Lato"/>
              <a:defRPr sz="4800" b="0">
                <a:solidFill>
                  <a:schemeClr val="lt1"/>
                </a:solidFill>
                <a:latin typeface="Lato"/>
                <a:ea typeface="Lato"/>
                <a:cs typeface="Lato"/>
                <a:sym typeface="Lato"/>
              </a:defRPr>
            </a:lvl6pPr>
            <a:lvl7pPr lvl="6" algn="ctr">
              <a:spcBef>
                <a:spcPts val="0"/>
              </a:spcBef>
              <a:buClr>
                <a:schemeClr val="lt1"/>
              </a:buClr>
              <a:buSzPct val="100000"/>
              <a:buFont typeface="Lato"/>
              <a:defRPr sz="4800" b="0">
                <a:solidFill>
                  <a:schemeClr val="lt1"/>
                </a:solidFill>
                <a:latin typeface="Lato"/>
                <a:ea typeface="Lato"/>
                <a:cs typeface="Lato"/>
                <a:sym typeface="Lato"/>
              </a:defRPr>
            </a:lvl7pPr>
            <a:lvl8pPr lvl="7" algn="ctr">
              <a:spcBef>
                <a:spcPts val="0"/>
              </a:spcBef>
              <a:buClr>
                <a:schemeClr val="lt1"/>
              </a:buClr>
              <a:buSzPct val="100000"/>
              <a:buFont typeface="Lato"/>
              <a:defRPr sz="4800" b="0">
                <a:solidFill>
                  <a:schemeClr val="lt1"/>
                </a:solidFill>
                <a:latin typeface="Lato"/>
                <a:ea typeface="Lato"/>
                <a:cs typeface="Lato"/>
                <a:sym typeface="Lato"/>
              </a:defRPr>
            </a:lvl8pPr>
            <a:lvl9pPr lvl="8" algn="ctr">
              <a:spcBef>
                <a:spcPts val="0"/>
              </a:spcBef>
              <a:buClr>
                <a:schemeClr val="lt1"/>
              </a:buClr>
              <a:buSzPct val="100000"/>
              <a:buFont typeface="Lato"/>
              <a:defRPr sz="4800" b="0">
                <a:solidFill>
                  <a:schemeClr val="lt1"/>
                </a:solidFill>
                <a:latin typeface="Lato"/>
                <a:ea typeface="Lato"/>
                <a:cs typeface="Lato"/>
                <a:sym typeface="Lato"/>
              </a:defRPr>
            </a:lvl9pPr>
          </a:lstStyle>
          <a:p>
            <a:endParaRPr/>
          </a:p>
        </p:txBody>
      </p:sp>
      <p:sp>
        <p:nvSpPr>
          <p:cNvPr id="17" name="Shape 17"/>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20" name="Shape 20"/>
          <p:cNvSpPr txBox="1">
            <a:spLocks noGrp="1"/>
          </p:cNvSpPr>
          <p:nvPr>
            <p:ph type="title"/>
          </p:nvPr>
        </p:nvSpPr>
        <p:spPr>
          <a:xfrm>
            <a:off x="311700" y="391350"/>
            <a:ext cx="8520600" cy="6261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391350"/>
            <a:ext cx="8520600" cy="6261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6" name="Shape 26"/>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391350"/>
            <a:ext cx="8520600" cy="6261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3" name="Shape 33"/>
          <p:cNvSpPr txBox="1">
            <a:spLocks noGrp="1"/>
          </p:cNvSpPr>
          <p:nvPr>
            <p:ph type="body" idx="1"/>
          </p:nvPr>
        </p:nvSpPr>
        <p:spPr>
          <a:xfrm>
            <a:off x="311700" y="1391377"/>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dk2"/>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buFont typeface="Lato"/>
              <a:defRPr sz="4800" b="0">
                <a:solidFill>
                  <a:schemeClr val="lt1"/>
                </a:solidFill>
                <a:latin typeface="Lato"/>
                <a:ea typeface="Lato"/>
                <a:cs typeface="Lato"/>
                <a:sym typeface="Lato"/>
              </a:defRPr>
            </a:lvl1pPr>
            <a:lvl2pPr lvl="1">
              <a:spcBef>
                <a:spcPts val="0"/>
              </a:spcBef>
              <a:buClr>
                <a:schemeClr val="lt1"/>
              </a:buClr>
              <a:buSzPct val="100000"/>
              <a:buFont typeface="Lato"/>
              <a:defRPr sz="4800" b="0">
                <a:solidFill>
                  <a:schemeClr val="lt1"/>
                </a:solidFill>
                <a:latin typeface="Lato"/>
                <a:ea typeface="Lato"/>
                <a:cs typeface="Lato"/>
                <a:sym typeface="Lato"/>
              </a:defRPr>
            </a:lvl2pPr>
            <a:lvl3pPr lvl="2">
              <a:spcBef>
                <a:spcPts val="0"/>
              </a:spcBef>
              <a:buClr>
                <a:schemeClr val="lt1"/>
              </a:buClr>
              <a:buSzPct val="100000"/>
              <a:buFont typeface="Lato"/>
              <a:defRPr sz="4800" b="0">
                <a:solidFill>
                  <a:schemeClr val="lt1"/>
                </a:solidFill>
                <a:latin typeface="Lato"/>
                <a:ea typeface="Lato"/>
                <a:cs typeface="Lato"/>
                <a:sym typeface="Lato"/>
              </a:defRPr>
            </a:lvl3pPr>
            <a:lvl4pPr lvl="3">
              <a:spcBef>
                <a:spcPts val="0"/>
              </a:spcBef>
              <a:buClr>
                <a:schemeClr val="lt1"/>
              </a:buClr>
              <a:buSzPct val="100000"/>
              <a:buFont typeface="Lato"/>
              <a:defRPr sz="4800" b="0">
                <a:solidFill>
                  <a:schemeClr val="lt1"/>
                </a:solidFill>
                <a:latin typeface="Lato"/>
                <a:ea typeface="Lato"/>
                <a:cs typeface="Lato"/>
                <a:sym typeface="Lato"/>
              </a:defRPr>
            </a:lvl4pPr>
            <a:lvl5pPr lvl="4">
              <a:spcBef>
                <a:spcPts val="0"/>
              </a:spcBef>
              <a:buClr>
                <a:schemeClr val="lt1"/>
              </a:buClr>
              <a:buSzPct val="100000"/>
              <a:buFont typeface="Lato"/>
              <a:defRPr sz="4800" b="0">
                <a:solidFill>
                  <a:schemeClr val="lt1"/>
                </a:solidFill>
                <a:latin typeface="Lato"/>
                <a:ea typeface="Lato"/>
                <a:cs typeface="Lato"/>
                <a:sym typeface="Lato"/>
              </a:defRPr>
            </a:lvl5pPr>
            <a:lvl6pPr lvl="5">
              <a:spcBef>
                <a:spcPts val="0"/>
              </a:spcBef>
              <a:buClr>
                <a:schemeClr val="lt1"/>
              </a:buClr>
              <a:buSzPct val="100000"/>
              <a:buFont typeface="Lato"/>
              <a:defRPr sz="4800" b="0">
                <a:solidFill>
                  <a:schemeClr val="lt1"/>
                </a:solidFill>
                <a:latin typeface="Lato"/>
                <a:ea typeface="Lato"/>
                <a:cs typeface="Lato"/>
                <a:sym typeface="Lato"/>
              </a:defRPr>
            </a:lvl6pPr>
            <a:lvl7pPr lvl="6">
              <a:spcBef>
                <a:spcPts val="0"/>
              </a:spcBef>
              <a:buClr>
                <a:schemeClr val="lt1"/>
              </a:buClr>
              <a:buSzPct val="100000"/>
              <a:buFont typeface="Lato"/>
              <a:defRPr sz="4800" b="0">
                <a:solidFill>
                  <a:schemeClr val="lt1"/>
                </a:solidFill>
                <a:latin typeface="Lato"/>
                <a:ea typeface="Lato"/>
                <a:cs typeface="Lato"/>
                <a:sym typeface="Lato"/>
              </a:defRPr>
            </a:lvl7pPr>
            <a:lvl8pPr lvl="7">
              <a:spcBef>
                <a:spcPts val="0"/>
              </a:spcBef>
              <a:buClr>
                <a:schemeClr val="lt1"/>
              </a:buClr>
              <a:buSzPct val="100000"/>
              <a:buFont typeface="Lato"/>
              <a:defRPr sz="4800" b="0">
                <a:solidFill>
                  <a:schemeClr val="lt1"/>
                </a:solidFill>
                <a:latin typeface="Lato"/>
                <a:ea typeface="Lato"/>
                <a:cs typeface="Lato"/>
                <a:sym typeface="Lato"/>
              </a:defRPr>
            </a:lvl8pPr>
            <a:lvl9pPr lvl="8">
              <a:spcBef>
                <a:spcPts val="0"/>
              </a:spcBef>
              <a:buClr>
                <a:schemeClr val="lt1"/>
              </a:buClr>
              <a:buSzPct val="100000"/>
              <a:buFont typeface="Lato"/>
              <a:defRPr sz="4800" b="0">
                <a:solidFill>
                  <a:schemeClr val="lt1"/>
                </a:solidFill>
                <a:latin typeface="Lato"/>
                <a:ea typeface="Lato"/>
                <a:cs typeface="Lato"/>
                <a:sym typeface="Lato"/>
              </a:defRPr>
            </a:lvl9pPr>
          </a:lstStyle>
          <a:p>
            <a:endParaRPr/>
          </a:p>
        </p:txBody>
      </p:sp>
      <p:sp>
        <p:nvSpPr>
          <p:cNvPr id="37" name="Shape 37"/>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2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1" name="Shape 41"/>
          <p:cNvSpPr txBox="1">
            <a:spLocks noGrp="1"/>
          </p:cNvSpPr>
          <p:nvPr>
            <p:ph type="title"/>
          </p:nvPr>
        </p:nvSpPr>
        <p:spPr>
          <a:xfrm>
            <a:off x="265500" y="1107950"/>
            <a:ext cx="4045200" cy="16836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2" name="Shape 42"/>
          <p:cNvSpPr txBox="1">
            <a:spLocks noGrp="1"/>
          </p:cNvSpPr>
          <p:nvPr>
            <p:ph type="subTitle" idx="1"/>
          </p:nvPr>
        </p:nvSpPr>
        <p:spPr>
          <a:xfrm>
            <a:off x="265500" y="2845200"/>
            <a:ext cx="4045200"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3" name="Shape 43"/>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4" name="Shape 4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9500" y="4230575"/>
            <a:ext cx="5998800" cy="598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7" name="Shape 47"/>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391350"/>
            <a:ext cx="8520600" cy="626100"/>
          </a:xfrm>
          <a:prstGeom prst="rect">
            <a:avLst/>
          </a:prstGeom>
          <a:noFill/>
          <a:ln>
            <a:noFill/>
          </a:ln>
        </p:spPr>
        <p:txBody>
          <a:bodyPr lIns="91425" tIns="91425" rIns="91425" bIns="91425" anchor="t" anchorCtr="0"/>
          <a:lstStyle>
            <a:lvl1pPr lvl="0">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Lato"/>
              <a:defRPr sz="1800">
                <a:solidFill>
                  <a:schemeClr val="dk2"/>
                </a:solidFill>
                <a:latin typeface="Lato"/>
                <a:ea typeface="Lato"/>
                <a:cs typeface="Lato"/>
                <a:sym typeface="Lato"/>
              </a:defRPr>
            </a:lvl1pPr>
            <a:lvl2pPr lvl="1">
              <a:lnSpc>
                <a:spcPct val="115000"/>
              </a:lnSpc>
              <a:spcBef>
                <a:spcPts val="0"/>
              </a:spcBef>
              <a:spcAft>
                <a:spcPts val="1600"/>
              </a:spcAft>
              <a:buClr>
                <a:schemeClr val="dk2"/>
              </a:buClr>
              <a:buFont typeface="Lato"/>
              <a:defRPr>
                <a:solidFill>
                  <a:schemeClr val="dk2"/>
                </a:solidFill>
                <a:latin typeface="Lato"/>
                <a:ea typeface="Lato"/>
                <a:cs typeface="Lato"/>
                <a:sym typeface="Lato"/>
              </a:defRPr>
            </a:lvl2pPr>
            <a:lvl3pPr lvl="2">
              <a:lnSpc>
                <a:spcPct val="115000"/>
              </a:lnSpc>
              <a:spcBef>
                <a:spcPts val="0"/>
              </a:spcBef>
              <a:spcAft>
                <a:spcPts val="1600"/>
              </a:spcAft>
              <a:buClr>
                <a:schemeClr val="dk2"/>
              </a:buClr>
              <a:buFont typeface="Lato"/>
              <a:defRPr>
                <a:solidFill>
                  <a:schemeClr val="dk2"/>
                </a:solidFill>
                <a:latin typeface="Lato"/>
                <a:ea typeface="Lato"/>
                <a:cs typeface="Lato"/>
                <a:sym typeface="Lato"/>
              </a:defRPr>
            </a:lvl3pPr>
            <a:lvl4pPr lvl="3">
              <a:lnSpc>
                <a:spcPct val="115000"/>
              </a:lnSpc>
              <a:spcBef>
                <a:spcPts val="0"/>
              </a:spcBef>
              <a:spcAft>
                <a:spcPts val="1600"/>
              </a:spcAft>
              <a:buClr>
                <a:schemeClr val="dk2"/>
              </a:buClr>
              <a:buFont typeface="Lato"/>
              <a:defRPr>
                <a:solidFill>
                  <a:schemeClr val="dk2"/>
                </a:solidFill>
                <a:latin typeface="Lato"/>
                <a:ea typeface="Lato"/>
                <a:cs typeface="Lato"/>
                <a:sym typeface="Lato"/>
              </a:defRPr>
            </a:lvl4pPr>
            <a:lvl5pPr lvl="4">
              <a:lnSpc>
                <a:spcPct val="115000"/>
              </a:lnSpc>
              <a:spcBef>
                <a:spcPts val="0"/>
              </a:spcBef>
              <a:spcAft>
                <a:spcPts val="1600"/>
              </a:spcAft>
              <a:buClr>
                <a:schemeClr val="dk2"/>
              </a:buClr>
              <a:buFont typeface="Lato"/>
              <a:defRPr>
                <a:solidFill>
                  <a:schemeClr val="dk2"/>
                </a:solidFill>
                <a:latin typeface="Lato"/>
                <a:ea typeface="Lato"/>
                <a:cs typeface="Lato"/>
                <a:sym typeface="Lato"/>
              </a:defRPr>
            </a:lvl5pPr>
            <a:lvl6pPr lvl="5">
              <a:lnSpc>
                <a:spcPct val="115000"/>
              </a:lnSpc>
              <a:spcBef>
                <a:spcPts val="0"/>
              </a:spcBef>
              <a:spcAft>
                <a:spcPts val="1600"/>
              </a:spcAft>
              <a:buClr>
                <a:schemeClr val="dk2"/>
              </a:buClr>
              <a:buFont typeface="Lato"/>
              <a:defRPr>
                <a:solidFill>
                  <a:schemeClr val="dk2"/>
                </a:solidFill>
                <a:latin typeface="Lato"/>
                <a:ea typeface="Lato"/>
                <a:cs typeface="Lato"/>
                <a:sym typeface="Lato"/>
              </a:defRPr>
            </a:lvl6pPr>
            <a:lvl7pPr lvl="6">
              <a:lnSpc>
                <a:spcPct val="115000"/>
              </a:lnSpc>
              <a:spcBef>
                <a:spcPts val="0"/>
              </a:spcBef>
              <a:spcAft>
                <a:spcPts val="1600"/>
              </a:spcAft>
              <a:buClr>
                <a:schemeClr val="dk2"/>
              </a:buClr>
              <a:buFont typeface="Lato"/>
              <a:defRPr>
                <a:solidFill>
                  <a:schemeClr val="dk2"/>
                </a:solidFill>
                <a:latin typeface="Lato"/>
                <a:ea typeface="Lato"/>
                <a:cs typeface="Lato"/>
                <a:sym typeface="Lato"/>
              </a:defRPr>
            </a:lvl7pPr>
            <a:lvl8pPr lvl="7">
              <a:lnSpc>
                <a:spcPct val="115000"/>
              </a:lnSpc>
              <a:spcBef>
                <a:spcPts val="0"/>
              </a:spcBef>
              <a:spcAft>
                <a:spcPts val="1600"/>
              </a:spcAft>
              <a:buClr>
                <a:schemeClr val="dk2"/>
              </a:buClr>
              <a:buFont typeface="Lato"/>
              <a:defRPr>
                <a:solidFill>
                  <a:schemeClr val="dk2"/>
                </a:solidFill>
                <a:latin typeface="Lato"/>
                <a:ea typeface="Lato"/>
                <a:cs typeface="Lato"/>
                <a:sym typeface="Lato"/>
              </a:defRPr>
            </a:lvl8pPr>
            <a:lvl9pPr lvl="8">
              <a:lnSpc>
                <a:spcPct val="115000"/>
              </a:lnSpc>
              <a:spcBef>
                <a:spcPts val="0"/>
              </a:spcBef>
              <a:spcAft>
                <a:spcPts val="1600"/>
              </a:spcAft>
              <a:buClr>
                <a:schemeClr val="dk2"/>
              </a:buClr>
              <a:buFont typeface="Lato"/>
              <a:defRPr>
                <a:solidFill>
                  <a:schemeClr val="dk2"/>
                </a:solidFill>
                <a:latin typeface="Lato"/>
                <a:ea typeface="Lato"/>
                <a:cs typeface="Lato"/>
                <a:sym typeface="Lato"/>
              </a:defRPr>
            </a:lvl9pPr>
          </a:lstStyle>
          <a:p>
            <a:endParaRPr/>
          </a:p>
        </p:txBody>
      </p:sp>
      <p:sp>
        <p:nvSpPr>
          <p:cNvPr id="8" name="Shape 8"/>
          <p:cNvSpPr txBox="1">
            <a:spLocks noGrp="1"/>
          </p:cNvSpPr>
          <p:nvPr>
            <p:ph type="sldNum" idx="12"/>
          </p:nvPr>
        </p:nvSpPr>
        <p:spPr>
          <a:xfrm>
            <a:off x="8490250" y="4681009"/>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Lato"/>
                <a:ea typeface="Lato"/>
                <a:cs typeface="Lato"/>
                <a:sym typeface="Lato"/>
              </a:rPr>
              <a:t>‹#›</a:t>
            </a:fld>
            <a:endParaRPr lang="en" sz="1000">
              <a:solidFill>
                <a:schemeClr val="dk2"/>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app.discoveryeducation.com/techbook2:concept/view/guidConceptId/0E34EB10-C3B6-44FA-8B2E-3E2547B490F7/guidUnitId/314CE74D-6D1E-4EA6-A640-6F8C6DC081FC#/tab=explore-tab&amp;page=3&amp;subTab=explore-main-tab"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3096250" y="1627200"/>
            <a:ext cx="2951400" cy="1584300"/>
          </a:xfrm>
          <a:prstGeom prst="rect">
            <a:avLst/>
          </a:prstGeom>
        </p:spPr>
        <p:txBody>
          <a:bodyPr lIns="91425" tIns="91425" rIns="91425" bIns="91425" anchor="ctr" anchorCtr="0">
            <a:noAutofit/>
          </a:bodyPr>
          <a:lstStyle/>
          <a:p>
            <a:pPr lvl="0">
              <a:spcBef>
                <a:spcPts val="0"/>
              </a:spcBef>
              <a:buNone/>
            </a:pPr>
            <a:r>
              <a:rPr lang="en"/>
              <a:t>Imperialism</a:t>
            </a:r>
          </a:p>
        </p:txBody>
      </p:sp>
      <p:sp>
        <p:nvSpPr>
          <p:cNvPr id="60" name="Shape 60"/>
          <p:cNvSpPr txBox="1">
            <a:spLocks noGrp="1"/>
          </p:cNvSpPr>
          <p:nvPr>
            <p:ph type="subTitle" idx="1"/>
          </p:nvPr>
        </p:nvSpPr>
        <p:spPr>
          <a:xfrm>
            <a:off x="3096362" y="3266930"/>
            <a:ext cx="2951400" cy="701400"/>
          </a:xfrm>
          <a:prstGeom prst="rect">
            <a:avLst/>
          </a:prstGeom>
        </p:spPr>
        <p:txBody>
          <a:bodyPr lIns="91425" tIns="91425" rIns="91425" bIns="91425" anchor="b" anchorCtr="0">
            <a:noAutofit/>
          </a:bodyPr>
          <a:lstStyle/>
          <a:p>
            <a:pPr lvl="0">
              <a:spcBef>
                <a:spcPts val="0"/>
              </a:spcBef>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1700" y="391350"/>
            <a:ext cx="8520600" cy="626100"/>
          </a:xfrm>
          <a:prstGeom prst="rect">
            <a:avLst/>
          </a:prstGeom>
        </p:spPr>
        <p:txBody>
          <a:bodyPr lIns="91425" tIns="91425" rIns="91425" bIns="91425" anchor="t" anchorCtr="0">
            <a:noAutofit/>
          </a:bodyPr>
          <a:lstStyle/>
          <a:p>
            <a:pPr lvl="0">
              <a:spcBef>
                <a:spcPts val="0"/>
              </a:spcBef>
              <a:buNone/>
            </a:pPr>
            <a:r>
              <a:rPr lang="en"/>
              <a:t>Background</a:t>
            </a:r>
          </a:p>
        </p:txBody>
      </p:sp>
      <p:sp>
        <p:nvSpPr>
          <p:cNvPr id="66" name="Shape 66"/>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pPr>
            <a:r>
              <a:rPr lang="en"/>
              <a:t>During the Industrial Revolution goods were being produced in large quantities. These goods were made from raw materials that Europeans could only get through trade. </a:t>
            </a:r>
          </a:p>
          <a:p>
            <a:pPr marL="457200" lvl="0" indent="-228600" rtl="0">
              <a:spcBef>
                <a:spcPts val="0"/>
              </a:spcBef>
            </a:pPr>
            <a:r>
              <a:rPr lang="en"/>
              <a:t>Businesses began to realize that  they could have a bigger profit if they could obtain raw materials at a lower cost. </a:t>
            </a:r>
          </a:p>
          <a:p>
            <a:pPr marL="457200" lvl="0" indent="-228600" rtl="0">
              <a:spcBef>
                <a:spcPts val="0"/>
              </a:spcBef>
            </a:pPr>
            <a:r>
              <a:rPr lang="en"/>
              <a:t>The middle east and Africa had an abundance of raw materials (i.e gold, diamonds, petroleum, oil etc).</a:t>
            </a:r>
          </a:p>
          <a:p>
            <a:pPr marL="457200" lvl="0" indent="-228600">
              <a:spcBef>
                <a:spcPts val="0"/>
              </a:spcBef>
            </a:pPr>
            <a:r>
              <a:rPr lang="en"/>
              <a:t>By gaining control over distant territory imperialist nations had easier access to the raw materials that were needed.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311700" y="391350"/>
            <a:ext cx="8520600" cy="626100"/>
          </a:xfrm>
          <a:prstGeom prst="rect">
            <a:avLst/>
          </a:prstGeom>
        </p:spPr>
        <p:txBody>
          <a:bodyPr lIns="91425" tIns="91425" rIns="91425" bIns="91425" anchor="t" anchorCtr="0">
            <a:noAutofit/>
          </a:bodyPr>
          <a:lstStyle/>
          <a:p>
            <a:pPr lvl="0">
              <a:spcBef>
                <a:spcPts val="0"/>
              </a:spcBef>
              <a:buNone/>
            </a:pPr>
            <a:r>
              <a:rPr lang="en"/>
              <a:t>Scramble for Africa</a:t>
            </a:r>
          </a:p>
        </p:txBody>
      </p:sp>
      <p:sp>
        <p:nvSpPr>
          <p:cNvPr id="72" name="Shape 7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pPr>
            <a:r>
              <a:rPr lang="en"/>
              <a:t>European nations wanted parts of Africa because of the natural resources that can be found there.</a:t>
            </a:r>
          </a:p>
          <a:p>
            <a:pPr marL="457200" lvl="0" indent="-228600" rtl="0">
              <a:spcBef>
                <a:spcPts val="0"/>
              </a:spcBef>
            </a:pPr>
            <a:r>
              <a:rPr lang="en"/>
              <a:t>Spain, Britain, Germany, France, Belgium, Portugal rushed to Africa to claim parts that were not already taken</a:t>
            </a:r>
          </a:p>
          <a:p>
            <a:pPr marL="457200" lvl="0" indent="-228600">
              <a:spcBef>
                <a:spcPts val="0"/>
              </a:spcBef>
            </a:pPr>
            <a:r>
              <a:rPr lang="en"/>
              <a:t>These nations were at a competition that was escalating so a meeting was called and held in Berlin in 1884.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11700" y="391350"/>
            <a:ext cx="8520600" cy="626100"/>
          </a:xfrm>
          <a:prstGeom prst="rect">
            <a:avLst/>
          </a:prstGeom>
        </p:spPr>
        <p:txBody>
          <a:bodyPr lIns="91425" tIns="91425" rIns="91425" bIns="91425" anchor="t" anchorCtr="0">
            <a:noAutofit/>
          </a:bodyPr>
          <a:lstStyle/>
          <a:p>
            <a:pPr lvl="0">
              <a:spcBef>
                <a:spcPts val="0"/>
              </a:spcBef>
              <a:buNone/>
            </a:pPr>
            <a:r>
              <a:rPr lang="en"/>
              <a:t>Berlin Conference</a:t>
            </a:r>
          </a:p>
        </p:txBody>
      </p:sp>
      <p:sp>
        <p:nvSpPr>
          <p:cNvPr id="78" name="Shape 78"/>
          <p:cNvSpPr txBox="1">
            <a:spLocks noGrp="1"/>
          </p:cNvSpPr>
          <p:nvPr>
            <p:ph type="body" idx="1"/>
          </p:nvPr>
        </p:nvSpPr>
        <p:spPr>
          <a:xfrm>
            <a:off x="311700" y="1152475"/>
            <a:ext cx="8520600" cy="3671100"/>
          </a:xfrm>
          <a:prstGeom prst="rect">
            <a:avLst/>
          </a:prstGeom>
        </p:spPr>
        <p:txBody>
          <a:bodyPr lIns="91425" tIns="91425" rIns="91425" bIns="91425" anchor="t" anchorCtr="0">
            <a:noAutofit/>
          </a:bodyPr>
          <a:lstStyle/>
          <a:p>
            <a:pPr marL="457200" lvl="0" indent="-228600" rtl="0">
              <a:spcBef>
                <a:spcPts val="0"/>
              </a:spcBef>
            </a:pPr>
            <a:r>
              <a:rPr lang="en"/>
              <a:t>Nov. 15, 1884: The objective of this meeting was to settle ownership claims over the Congo River Basin</a:t>
            </a:r>
          </a:p>
          <a:p>
            <a:pPr marL="457200" lvl="0" indent="-228600" rtl="0">
              <a:spcBef>
                <a:spcPts val="0"/>
              </a:spcBef>
            </a:pPr>
            <a:r>
              <a:rPr lang="en"/>
              <a:t>The decision was made that the Congo River Basin would be a neutral area used for European free trade. They also determined how the African territory would be divided amongst the european nations. (Nobody from Africa attended this meeting)</a:t>
            </a:r>
          </a:p>
          <a:p>
            <a:pPr marL="457200" lvl="0" indent="-228600" rtl="0">
              <a:spcBef>
                <a:spcPts val="0"/>
              </a:spcBef>
            </a:pPr>
            <a:r>
              <a:rPr lang="en"/>
              <a:t>After the meeting European nations had agents met with different African leaders to get treaties signed. Europeans believed that the treaties gave them total control of the land, and the Africans saw them as a means of establishing a diplomatic relationship in which they could negotiate with the Europeans.</a:t>
            </a:r>
          </a:p>
          <a:p>
            <a:pPr lvl="0">
              <a:spcBef>
                <a:spcPts val="0"/>
              </a:spcBef>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391350"/>
            <a:ext cx="8520600" cy="626100"/>
          </a:xfrm>
          <a:prstGeom prst="rect">
            <a:avLst/>
          </a:prstGeom>
        </p:spPr>
        <p:txBody>
          <a:bodyPr lIns="91425" tIns="91425" rIns="91425" bIns="91425" anchor="t" anchorCtr="0">
            <a:noAutofit/>
          </a:bodyPr>
          <a:lstStyle/>
          <a:p>
            <a:pPr lvl="0">
              <a:spcBef>
                <a:spcPts val="0"/>
              </a:spcBef>
              <a:buNone/>
            </a:pPr>
            <a:endParaRPr/>
          </a:p>
        </p:txBody>
      </p:sp>
      <p:sp>
        <p:nvSpPr>
          <p:cNvPr id="84" name="Shape 8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u="sng">
                <a:solidFill>
                  <a:schemeClr val="hlink"/>
                </a:solidFill>
                <a:hlinkClick r:id="rId3"/>
              </a:rPr>
              <a:t>https://app.discoveryeducation.com/techbook2:concept/view/guidConceptId/0E34EB10-C3B6-44FA-8B2E-3E2547B490F7/guidUnitId/314CE74D-6D1E-4EA6-A640-6F8C6DC081FC#/tab=explore-tab&amp;page=3&amp;subTab=explore-main-tab</a:t>
            </a:r>
          </a:p>
          <a:p>
            <a:pPr lvl="0">
              <a:spcBef>
                <a:spcPts val="0"/>
              </a:spcBef>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11700" y="391350"/>
            <a:ext cx="8520600" cy="626100"/>
          </a:xfrm>
          <a:prstGeom prst="rect">
            <a:avLst/>
          </a:prstGeom>
        </p:spPr>
        <p:txBody>
          <a:bodyPr lIns="91425" tIns="91425" rIns="91425" bIns="91425" anchor="t" anchorCtr="0">
            <a:noAutofit/>
          </a:bodyPr>
          <a:lstStyle/>
          <a:p>
            <a:pPr lvl="0">
              <a:spcBef>
                <a:spcPts val="0"/>
              </a:spcBef>
              <a:buNone/>
            </a:pPr>
            <a:r>
              <a:rPr lang="en"/>
              <a:t>Partition of Africa 1800-1914</a:t>
            </a:r>
          </a:p>
        </p:txBody>
      </p:sp>
      <p:sp>
        <p:nvSpPr>
          <p:cNvPr id="90" name="Shape 9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91" name="Shape 91"/>
          <p:cNvPicPr preferRelativeResize="0"/>
          <p:nvPr/>
        </p:nvPicPr>
        <p:blipFill>
          <a:blip r:embed="rId3">
            <a:alphaModFix/>
          </a:blip>
          <a:stretch>
            <a:fillRect/>
          </a:stretch>
        </p:blipFill>
        <p:spPr>
          <a:xfrm>
            <a:off x="1374749" y="1071549"/>
            <a:ext cx="5659143" cy="3917875"/>
          </a:xfrm>
          <a:prstGeom prst="rect">
            <a:avLst/>
          </a:prstGeom>
          <a:noFill/>
          <a:ln>
            <a:noFill/>
          </a:ln>
        </p:spPr>
      </p:pic>
    </p:spTree>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282</Words>
  <Application>Microsoft Office PowerPoint</Application>
  <PresentationFormat>On-screen Show (16:9)</PresentationFormat>
  <Paragraphs>16</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Playfair Display</vt:lpstr>
      <vt:lpstr>Arial</vt:lpstr>
      <vt:lpstr>Lato</vt:lpstr>
      <vt:lpstr>coral</vt:lpstr>
      <vt:lpstr>Imperialism</vt:lpstr>
      <vt:lpstr>Background</vt:lpstr>
      <vt:lpstr>Scramble for Africa</vt:lpstr>
      <vt:lpstr>Berlin Conference</vt:lpstr>
      <vt:lpstr>PowerPoint Presentation</vt:lpstr>
      <vt:lpstr>Partition of Africa 1800-1914</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Imperialism</dc:title>
  <dc:creator>Lavonne Carter</dc:creator>
  <cp:lastModifiedBy>Lavonne Carter</cp:lastModifiedBy>
  <cp:revision>2</cp:revision>
  <dcterms:modified xsi:type="dcterms:W3CDTF">2016-12-22T16:41:54Z</dcterms:modified>
</cp:coreProperties>
</file>